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0" r:id="rId19"/>
    <p:sldId id="271" r:id="rId20"/>
    <p:sldId id="272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AAED50-5E9F-4B40-9A42-4E143F0FE7AE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E53278-6BC7-459B-97CC-29B09C4F7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282DD-B590-4204-9ECC-A537FDC90BF3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54D4-BFE6-4C30-8394-01C74A9C2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BC853-058A-47B1-B0FE-E4CA717433BC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FCCDF-3434-426E-8B61-B52BF14A6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F0569-C9B2-4460-BF93-FF8E9127F813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93F1F-448C-4B73-95E7-4A25B8148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369EC-B270-4242-8B96-A6AC010C5DD6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4308F1-58A8-4186-A95A-C22C3362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D141-23A0-463C-83FD-CDFEC86E9328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292AA-CFA9-4FB5-BC8B-B1D8F0475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744F42-E9D1-4FA9-970A-BE5CA090B0BD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046A99-4A40-462E-BC72-46E079755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DC4E9-4847-48D8-A9C9-D6B125F9A011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DD1C6-C042-42DF-97D4-B04070000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B3773-3253-4ADA-9A17-36E49589873C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9F36D-FB4E-4063-8653-D38FEB514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EE1442-4419-47EC-8803-B8423039FF99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ACA6B-6C27-412A-A6F9-D1E50EAB7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A988B-1720-4B5A-9C60-15A5988F1098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FD842B-F862-44DF-97F8-C00607C32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4960409-53E8-44F6-9C95-882D80944C7F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A17586EE-F2F4-4793-B0F2-3FE9F23D7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68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Effective Persuasion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smtClean="0"/>
              <a:t>BUNS, Introductions </a:t>
            </a:r>
            <a:r>
              <a:rPr lang="en-US" dirty="0" smtClean="0"/>
              <a:t>and </a:t>
            </a:r>
            <a:r>
              <a:rPr lang="en-US" dirty="0" smtClean="0"/>
              <a:t>Conclusions</a:t>
            </a:r>
            <a:endParaRPr lang="en-US" dirty="0"/>
          </a:p>
        </p:txBody>
      </p:sp>
      <p:pic>
        <p:nvPicPr>
          <p:cNvPr id="13315" name="Picture 2" descr="C:\Users\Matt\AppData\Local\Microsoft\Windows\Temporary Internet Files\Content.IE5\EIHOFU2P\MCj0441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267200"/>
            <a:ext cx="223202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Start with an important observation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i="1" smtClean="0"/>
              <a:t>Don't start in the general. Put your </a:t>
            </a:r>
            <a:r>
              <a:rPr lang="en-US" sz="2700" b="1" i="1" smtClean="0"/>
              <a:t>most surprising </a:t>
            </a:r>
            <a:r>
              <a:rPr lang="en-US" sz="2700" i="1" smtClean="0"/>
              <a:t>or </a:t>
            </a:r>
            <a:r>
              <a:rPr lang="en-US" sz="2700" b="1" i="1" smtClean="0"/>
              <a:t>important </a:t>
            </a:r>
            <a:r>
              <a:rPr lang="en-US" sz="2700" i="1" smtClean="0"/>
              <a:t>observation into you opening.  Topic:  </a:t>
            </a:r>
            <a:r>
              <a:rPr lang="en-US" sz="2700" i="1" u="sng" smtClean="0"/>
              <a:t>People should study the human brain.</a:t>
            </a:r>
            <a:endParaRPr lang="en-US" sz="27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700" smtClean="0"/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General</a:t>
            </a:r>
            <a:br>
              <a:rPr lang="en-US" sz="2700" smtClean="0"/>
            </a:br>
            <a:r>
              <a:rPr lang="en-US" sz="2700" smtClean="0"/>
              <a:t>The human brain is a complex and amazing organ.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Better</a:t>
            </a:r>
            <a:br>
              <a:rPr lang="en-US" sz="2700" smtClean="0"/>
            </a:br>
            <a:r>
              <a:rPr lang="en-US" sz="2700" smtClean="0"/>
              <a:t>Seeing stars, it dreams of eternity. Hearing birds, it makes music. Smelling flowers, it is enraptured. Touching tools, it transforms the earth. But</a:t>
            </a:r>
            <a:br>
              <a:rPr lang="en-US" sz="2700" smtClean="0"/>
            </a:br>
            <a:r>
              <a:rPr lang="en-US" sz="2700" smtClean="0"/>
              <a:t>deprived of these sensory experiences, the human brain withers and dies. (</a:t>
            </a:r>
            <a:r>
              <a:rPr lang="en-US" sz="2700" b="1" smtClean="0"/>
              <a:t>Inside the Brain</a:t>
            </a:r>
            <a:r>
              <a:rPr lang="en-US" sz="2700" smtClean="0"/>
              <a:t> --- Ronald Kotulak)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  <p:pic>
        <p:nvPicPr>
          <p:cNvPr id="20483" name="Picture 2" descr="C:\Users\Matt\AppData\Local\Microsoft\Windows\Temporary Internet Files\Content.IE5\1LSNRHIU\MCj025145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25" y="38100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>Start with a strongly stated question your readers might have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i="1" smtClean="0"/>
              <a:t>In some ways all writing is about trying to answer our best questions. A strong question is one we </a:t>
            </a:r>
            <a:r>
              <a:rPr lang="en-US" sz="2700" b="1" i="1" smtClean="0"/>
              <a:t>all want to know the answer </a:t>
            </a:r>
            <a:r>
              <a:rPr lang="en-US" sz="2700" i="1" smtClean="0"/>
              <a:t>to.  Topic:  </a:t>
            </a:r>
            <a:r>
              <a:rPr lang="en-US" sz="2700" i="1" u="sng" smtClean="0"/>
              <a:t>Studying history is important. </a:t>
            </a:r>
            <a:endParaRPr lang="en-US" sz="2700" smtClean="0"/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Weakly-stated</a:t>
            </a:r>
            <a:br>
              <a:rPr lang="en-US" sz="2700" smtClean="0"/>
            </a:br>
            <a:r>
              <a:rPr lang="en-US" sz="2700" smtClean="0"/>
              <a:t>In this paper I will attempt to answer the question why history is important (YUCK!)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Better</a:t>
            </a:r>
            <a:br>
              <a:rPr lang="en-US" sz="2700" smtClean="0"/>
            </a:br>
            <a:r>
              <a:rPr lang="en-US" sz="2700" smtClean="0"/>
              <a:t>What's the point of studying history? Who cares what happened long ago? After all, aren't the people in history books dead?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  <p:pic>
        <p:nvPicPr>
          <p:cNvPr id="21507" name="Picture 2" descr="C:\Users\Matt\AppData\Local\Microsoft\Windows\Temporary Internet Files\Content.IE5\1LSNRHIU\MCj025145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25" y="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Put your connection with the subject in the lead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i="1" smtClean="0"/>
              <a:t>Why are you attracted to the subject? Do you have a </a:t>
            </a:r>
            <a:r>
              <a:rPr lang="en-US" sz="2000" b="1" i="1" smtClean="0"/>
              <a:t>personal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i="1" smtClean="0"/>
              <a:t>    reason f</a:t>
            </a:r>
            <a:r>
              <a:rPr lang="en-US" sz="2000" i="1" smtClean="0"/>
              <a:t>or writing about this subject? What </a:t>
            </a:r>
            <a:r>
              <a:rPr lang="en-US" sz="2000" b="1" i="1" smtClean="0"/>
              <a:t>specific memories </a:t>
            </a:r>
            <a:r>
              <a:rPr lang="en-US" sz="2000" i="1" smtClean="0"/>
              <a:t>of the subject come to mind?  Topic::  </a:t>
            </a:r>
            <a:r>
              <a:rPr lang="en-US" sz="2000" i="1" u="sng" smtClean="0"/>
              <a:t>The study of longitude/ latitude is important.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General</a:t>
            </a:r>
            <a:br>
              <a:rPr lang="en-US" sz="2000" smtClean="0"/>
            </a:br>
            <a:r>
              <a:rPr lang="en-US" sz="2000" smtClean="0"/>
              <a:t>The problem of longitude was one of the greatest scientific challenges of its day.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Better</a:t>
            </a:r>
            <a:br>
              <a:rPr lang="en-US" sz="2000" smtClean="0"/>
            </a:br>
            <a:r>
              <a:rPr lang="en-US" sz="2000" smtClean="0"/>
              <a:t>Once on a Wednesday excursion when I was a little girl, my father bought me a beaded wire ball that I loved. At a touch, I could collapse the toy into a flat coil between my palms, or pop it open to make a hollow sphere. Rounded out it resembled a tiny Earth, because its hinged wires traced the same pattern intersecting circles that I had seen on the globe in my school room -- the thin black lines of latitude and longitude. (</a:t>
            </a:r>
            <a:r>
              <a:rPr lang="en-US" sz="2000" b="1" smtClean="0"/>
              <a:t>Longitude</a:t>
            </a:r>
            <a:r>
              <a:rPr lang="en-US" sz="2000" smtClean="0"/>
              <a:t> --- Dava Sobel)</a:t>
            </a:r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</p:txBody>
      </p:sp>
      <p:pic>
        <p:nvPicPr>
          <p:cNvPr id="22531" name="Picture 2" descr="C:\Users\Matt\AppData\Local\Microsoft\Windows\Temporary Internet Files\Content.IE5\1LSNRHIU\MCj025145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25" y="83820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Flaunt your favorite bit of research in the lead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i="1" smtClean="0"/>
              <a:t>Start with the facts that made you smile, laugh, go "ahaaa" or just plain grossed you out.  Topic:  </a:t>
            </a:r>
            <a:r>
              <a:rPr lang="en-US" sz="3000" i="1" u="sng" smtClean="0"/>
              <a:t>Flies are important to the ecosystem.</a:t>
            </a:r>
            <a:endParaRPr lang="en-US" sz="3000" smtClean="0"/>
          </a:p>
          <a:p>
            <a:pPr eaLnBrk="1" hangingPunct="1">
              <a:lnSpc>
                <a:spcPct val="80000"/>
              </a:lnSpc>
            </a:pPr>
            <a:endParaRPr lang="en-US" sz="3000" smtClean="0"/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General</a:t>
            </a:r>
            <a:br>
              <a:rPr lang="en-US" sz="3000" smtClean="0"/>
            </a:br>
            <a:r>
              <a:rPr lang="en-US" sz="3000" smtClean="0"/>
              <a:t>Did you ever wonder flies were created?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3000" smtClean="0"/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Better</a:t>
            </a:r>
            <a:br>
              <a:rPr lang="en-US" sz="3000" smtClean="0"/>
            </a:br>
            <a:r>
              <a:rPr lang="en-US" sz="3000" smtClean="0"/>
              <a:t>Though we've been killing them for years now, I have never tested the folklore that with a little cream and sugar, flies taste very much like black raspberries. </a:t>
            </a:r>
          </a:p>
          <a:p>
            <a:pPr eaLnBrk="1" hangingPunct="1">
              <a:lnSpc>
                <a:spcPct val="80000"/>
              </a:lnSpc>
            </a:pPr>
            <a:endParaRPr lang="en-US" sz="3000" smtClean="0"/>
          </a:p>
        </p:txBody>
      </p:sp>
      <p:pic>
        <p:nvPicPr>
          <p:cNvPr id="23555" name="Picture 2" descr="C:\Users\Matt\AppData\Local\Microsoft\Windows\Temporary Internet Files\Content.IE5\1LSNRHIU\MCj025145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25" y="60960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Context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Since your lead may be VERY crafty, you may need to follow it with a sentence that clarifies what you are writing about.  This COULD also be your thesis!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common misconception </a:t>
            </a:r>
            <a:r>
              <a:rPr lang="en-US" dirty="0" smtClean="0"/>
              <a:t>is that you need to LIST, yuck, your reasons in the introduction.  YOU DO NOT….give your reader credit, they will know your reasons and </a:t>
            </a:r>
            <a:r>
              <a:rPr lang="en-US" u="sng" dirty="0" smtClean="0"/>
              <a:t>repetition in this case is not a good persuasion technique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Thesis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the road map for                             your paper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It tells your reader, in a persuasive piece, your argument/ what you want to prove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One of the best ways to write one is an “although” statement</a:t>
            </a:r>
          </a:p>
        </p:txBody>
      </p:sp>
      <p:pic>
        <p:nvPicPr>
          <p:cNvPr id="25603" name="Picture 2" descr="C:\Users\Matt\AppData\Local\Microsoft\Windows\Temporary Internet Files\Content.IE5\EIHOFU2P\MPj044345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"/>
            <a:ext cx="2587625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 ALTHOUGH Statement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Starts with the word “although” (making it complex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ym typeface="Wingdings" pitchFamily="2" charset="2"/>
              </a:rPr>
              <a:t>Combines a respect/</a:t>
            </a:r>
            <a:r>
              <a:rPr lang="en-US" dirty="0" smtClean="0"/>
              <a:t>acknowledgment for the counter opinion with your opinion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EXAMPLE: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Although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fast-food can be very satisfying for a hungry appetite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 should not be part of a healthy diet plan.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Counter	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Your position/ argument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cheese melts delicately along the side of a juicy beef patty.  The tomato and elegant cream sauce pour over the edges of the bun while saturating it in heavenly goodness.  Yes,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fast food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can look very attractive.  Heart disease and obesity, not so good looking.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Although fast food fits the busy American lifestyle, healthier meal choices are essential for a nourishing dietary plan.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Conclusion: Be Crafty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Although you need to wrap things up, transitions like “in conclusion” are too obvious and robotic for a crafty writer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Another </a:t>
            </a:r>
            <a:r>
              <a:rPr lang="en-US" b="1" smtClean="0"/>
              <a:t>common misconception </a:t>
            </a:r>
            <a:r>
              <a:rPr lang="en-US" smtClean="0"/>
              <a:t>is that you need to repeat your reasons.  YOU DO NOT…You need to REMIND your reader of your reasons, you must do this in FRESH language (not the same words)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Conclusion:  What it Needs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remind the reader, in FRESH language, of your thesis/ goal</a:t>
            </a:r>
          </a:p>
          <a:p>
            <a:pPr eaLnBrk="1" hangingPunct="1"/>
            <a:r>
              <a:rPr lang="en-US" smtClean="0"/>
              <a:t>To answer for them the “so what?”…why does this matter</a:t>
            </a:r>
          </a:p>
          <a:p>
            <a:pPr eaLnBrk="1" hangingPunct="1"/>
            <a:r>
              <a:rPr lang="en-US" smtClean="0"/>
              <a:t>To leave them with an idea for action…what do you want them to do??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 Bun---topic sentence that introduces the reason.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Bottom—Wrap up. Draws a conclusion/ ends the reason</a:t>
            </a:r>
          </a:p>
        </p:txBody>
      </p:sp>
      <p:pic>
        <p:nvPicPr>
          <p:cNvPr id="9220" name="Picture 4" descr="MCj04127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04800"/>
            <a:ext cx="22939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For anyone who wants to live longer than the time it takes to eat a Big Mac, I suggest that that calorie king and all other fast food items be scratched off your daily menu.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Those convenient, yet detrimental, meals can not only add pounds but shed years off someone’s life while completely ignoring the food pyramid.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Salad anyone?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mtClean="0">
                <a:effectLst/>
              </a:rPr>
              <a:t>The Good News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Both your introduction and conclusion can be relatively short (2 -4 sentences or LESS! ).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BODY of your essay will do the persuading.  Let the intro introduce and the conclusion wrap up!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gency FB" pitchFamily="34" charset="0"/>
              </a:rPr>
              <a:t>Example </a:t>
            </a:r>
            <a:r>
              <a:rPr lang="en-US" sz="2000" dirty="0" smtClean="0">
                <a:latin typeface="Agency FB" pitchFamily="34" charset="0"/>
              </a:rPr>
              <a:t>(</a:t>
            </a:r>
            <a:r>
              <a:rPr lang="en-US" sz="2000" dirty="0" smtClean="0">
                <a:latin typeface="Agency FB" pitchFamily="34" charset="0"/>
              </a:rPr>
              <a:t>Paragraph </a:t>
            </a:r>
            <a:r>
              <a:rPr lang="en-US" sz="2000" dirty="0" smtClean="0">
                <a:latin typeface="Agency FB" pitchFamily="34" charset="0"/>
              </a:rPr>
              <a:t>on mental workout)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TOP:  Stimulating and engaging, horse-back riding is an excellent mental workout.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BOTTOM:  Not only the body gets invigorated in this workout, so does the brain!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**Put your “buns” above and below your reason box (2 per reason, 6 total!)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 Typical Essay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essays will have the following main parts: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</a:t>
            </a:r>
          </a:p>
          <a:p>
            <a:pPr lvl="3" eaLnBrk="1" hangingPunct="1"/>
            <a:r>
              <a:rPr lang="en-US" smtClean="0"/>
              <a:t>Introduction</a:t>
            </a:r>
          </a:p>
          <a:p>
            <a:pPr lvl="3" eaLnBrk="1" hangingPunct="1"/>
            <a:r>
              <a:rPr lang="en-US" smtClean="0"/>
              <a:t>Body</a:t>
            </a:r>
          </a:p>
          <a:p>
            <a:pPr lvl="3" eaLnBrk="1" hangingPunct="1"/>
            <a:r>
              <a:rPr lang="en-US" smtClean="0"/>
              <a:t>Conclusion</a:t>
            </a:r>
          </a:p>
          <a:p>
            <a:pPr lvl="3" eaLnBrk="1" hangingPunct="1"/>
            <a:endParaRPr lang="en-US" smtClean="0"/>
          </a:p>
          <a:p>
            <a:pPr lvl="3" eaLnBrk="1" hangingPunct="1"/>
            <a:r>
              <a:rPr lang="en-US" smtClean="0"/>
              <a:t>It is what you DO with those parts that takes a good paper and makes it GREAT!</a:t>
            </a:r>
          </a:p>
          <a:p>
            <a:pPr lvl="3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Challenge: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GREAT writer will have these essential parts without making their essay feel like a formula, or that it follows an outline or repetitive pattern.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HOW?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The most effective way to achieve this is through carefully planned and effective SENTENCES (think sassy!).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Introduction:  Be Crafty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Although you want your reader to know your position and reasons, you do not have to be obvious about it.</a:t>
            </a:r>
          </a:p>
          <a:p>
            <a:pPr eaLnBrk="1" hangingPunct="1"/>
            <a:r>
              <a:rPr lang="en-US" smtClean="0"/>
              <a:t>Instead of “I believe….” for a thesis,  you can use an “although” statement.</a:t>
            </a:r>
          </a:p>
          <a:p>
            <a:pPr eaLnBrk="1" hangingPunct="1"/>
            <a:r>
              <a:rPr lang="en-US" smtClean="0"/>
              <a:t>Instead of saying, “My reasons are…”, you can just SHARE your reasons with details!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Introduction:  What it Needs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 smtClean="0"/>
              <a:t>A good lead OR 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hook</a:t>
            </a:r>
            <a:r>
              <a:rPr lang="en-US" sz="4000" dirty="0" smtClean="0"/>
              <a:t> (first sentence or sentences)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 smtClean="0"/>
              <a:t>To establish the 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context</a:t>
            </a:r>
            <a:r>
              <a:rPr lang="en-US" sz="4000" dirty="0" smtClean="0"/>
              <a:t> of the piece (what are you writing about??)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 smtClean="0"/>
              <a:t>To give your 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thesis</a:t>
            </a:r>
            <a:r>
              <a:rPr lang="en-US" sz="4000" dirty="0" smtClean="0"/>
              <a:t> (what you plan to prove)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HOOKS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Start with a Snapshot</a:t>
            </a:r>
          </a:p>
          <a:p>
            <a:pPr eaLnBrk="1" hangingPunct="1"/>
            <a:r>
              <a:rPr lang="en-US" b="1" smtClean="0"/>
              <a:t>Start with an important observation</a:t>
            </a:r>
          </a:p>
          <a:p>
            <a:pPr eaLnBrk="1" hangingPunct="1"/>
            <a:r>
              <a:rPr lang="en-US" b="1" smtClean="0"/>
              <a:t>Start with a strongly stated question your readers might have</a:t>
            </a:r>
          </a:p>
          <a:p>
            <a:pPr eaLnBrk="1" hangingPunct="1"/>
            <a:r>
              <a:rPr lang="en-US" b="1" smtClean="0"/>
              <a:t>Put your connection with the subject in the lead</a:t>
            </a:r>
          </a:p>
          <a:p>
            <a:pPr eaLnBrk="1" hangingPunct="1"/>
            <a:r>
              <a:rPr lang="en-US" b="1" smtClean="0"/>
              <a:t>Flaunt your favorite bit of research in the lead</a:t>
            </a:r>
            <a:endParaRPr lang="en-US" smtClean="0"/>
          </a:p>
        </p:txBody>
      </p:sp>
      <p:pic>
        <p:nvPicPr>
          <p:cNvPr id="18435" name="Picture 2" descr="C:\Users\Matt\AppData\Local\Microsoft\Windows\Temporary Internet Files\Content.IE5\42WRNXXY\MMj0336585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09600"/>
            <a:ext cx="24384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Start with a Snapshot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i="1" smtClean="0"/>
              <a:t>When you </a:t>
            </a:r>
            <a:r>
              <a:rPr lang="en-US" sz="2500" b="1" i="1" smtClean="0"/>
              <a:t>paint a picture</a:t>
            </a:r>
            <a:r>
              <a:rPr lang="en-US" sz="2500" i="1" smtClean="0"/>
              <a:t>, you draw the reader in . Notice the difference between these two leads for a persuasive piece on </a:t>
            </a:r>
            <a:r>
              <a:rPr lang="en-US" sz="2500" i="1" u="sng" smtClean="0"/>
              <a:t>why people should ice skate.</a:t>
            </a:r>
            <a:endParaRPr lang="en-US" sz="25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Boring</a:t>
            </a:r>
            <a:br>
              <a:rPr lang="en-US" sz="2500" smtClean="0"/>
            </a:br>
            <a:r>
              <a:rPr lang="en-US" sz="2500" smtClean="0"/>
              <a:t>Ice-skating is my favorite sport.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Better</a:t>
            </a:r>
            <a:br>
              <a:rPr lang="en-US" sz="2500" smtClean="0"/>
            </a:br>
            <a:r>
              <a:rPr lang="en-US" sz="2500" smtClean="0"/>
              <a:t>It's ten degrees below zero and the river is frozen a foot thick. It makes snapping sounds like the limbs of trees cracking. A long figure glides along the </a:t>
            </a:r>
            <a:br>
              <a:rPr lang="en-US" sz="2500" smtClean="0"/>
            </a:br>
            <a:r>
              <a:rPr lang="en-US" sz="2500" smtClean="0"/>
              <a:t>black ice, moving toward the city. The only sound is the scraping of each blade as it bites into the river. That's me doing my favorite sport, ice-skating.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</p:txBody>
      </p:sp>
      <p:pic>
        <p:nvPicPr>
          <p:cNvPr id="19459" name="Picture 2" descr="C:\Users\Matt\AppData\Local\Microsoft\Windows\Temporary Internet Files\Content.IE5\1LSNRHIU\MCj025145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38100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172</TotalTime>
  <Words>955</Words>
  <Application>Microsoft Office PowerPoint</Application>
  <PresentationFormat>On-screen Show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Effective Persuasion</vt:lpstr>
      <vt:lpstr>BUNS</vt:lpstr>
      <vt:lpstr>Example (Paragraph on mental workout)</vt:lpstr>
      <vt:lpstr>A Typical Essay</vt:lpstr>
      <vt:lpstr>The Challenge:</vt:lpstr>
      <vt:lpstr>The Introduction:  Be Crafty</vt:lpstr>
      <vt:lpstr>The Introduction:  What it Needs</vt:lpstr>
      <vt:lpstr>HOOKS</vt:lpstr>
      <vt:lpstr>Start with a Snapshot</vt:lpstr>
      <vt:lpstr>Start with an important observation</vt:lpstr>
      <vt:lpstr>Start with a strongly stated question your readers might have</vt:lpstr>
      <vt:lpstr>Put your connection with the subject in the lead</vt:lpstr>
      <vt:lpstr>Flaunt your favorite bit of research in the lead</vt:lpstr>
      <vt:lpstr>Context</vt:lpstr>
      <vt:lpstr>Thesis</vt:lpstr>
      <vt:lpstr>The  ALTHOUGH Statement</vt:lpstr>
      <vt:lpstr>Example</vt:lpstr>
      <vt:lpstr>The Conclusion: Be Crafty</vt:lpstr>
      <vt:lpstr>The Conclusion:  What it Needs</vt:lpstr>
      <vt:lpstr>Example</vt:lpstr>
      <vt:lpstr>The Good News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Persuasion</dc:title>
  <dc:creator>Matt</dc:creator>
  <cp:lastModifiedBy>ekneveux</cp:lastModifiedBy>
  <cp:revision>46</cp:revision>
  <dcterms:created xsi:type="dcterms:W3CDTF">2010-02-04T02:03:46Z</dcterms:created>
  <dcterms:modified xsi:type="dcterms:W3CDTF">2011-02-15T17:46:43Z</dcterms:modified>
</cp:coreProperties>
</file>